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5"/>
  </p:sldMasterIdLst>
  <p:notesMasterIdLst>
    <p:notesMasterId r:id="rId23"/>
  </p:notesMasterIdLst>
  <p:handoutMasterIdLst>
    <p:handoutMasterId r:id="rId24"/>
  </p:handoutMasterIdLst>
  <p:sldIdLst>
    <p:sldId id="361" r:id="rId6"/>
    <p:sldId id="376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69" r:id="rId22"/>
  </p:sldIdLst>
  <p:sldSz cx="12192000" cy="6858000"/>
  <p:notesSz cx="68580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4" userDrawn="1">
          <p15:clr>
            <a:srgbClr val="A4A3A4"/>
          </p15:clr>
        </p15:guide>
        <p15:guide id="2" pos="2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C77"/>
    <a:srgbClr val="C0C0C0"/>
    <a:srgbClr val="3333CC"/>
    <a:srgbClr val="DDDDDD"/>
    <a:srgbClr val="008000"/>
    <a:srgbClr val="FFCC00"/>
    <a:srgbClr val="FF9900"/>
    <a:srgbClr val="CC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3A256D-18D7-480C-9ED3-C5A963BE85ED}" v="1" dt="2021-08-16T14:48:14.4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13" autoAdjust="0"/>
    <p:restoredTop sz="90964" autoAdjust="0"/>
  </p:normalViewPr>
  <p:slideViewPr>
    <p:cSldViewPr snapToGrid="0">
      <p:cViewPr varScale="1">
        <p:scale>
          <a:sx n="103" d="100"/>
          <a:sy n="103" d="100"/>
        </p:scale>
        <p:origin x="378" y="108"/>
      </p:cViewPr>
      <p:guideLst>
        <p:guide orient="horz" pos="894"/>
        <p:guide pos="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50" d="100"/>
          <a:sy n="50" d="100"/>
        </p:scale>
        <p:origin x="-2640" y="-46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SHOP, OWEN B LTCOL USAF USAFE 3 AF/JA" userId="S::owen.bishop@us.af.mil::fd7a4c05-b691-402d-bf23-ff65fe7b8315" providerId="AD" clId="Web-{413A256D-18D7-480C-9ED3-C5A963BE85ED}"/>
    <pc:docChg chg="modSld">
      <pc:chgData name="BISHOP, OWEN B LTCOL USAF USAFE 3 AF/JA" userId="S::owen.bishop@us.af.mil::fd7a4c05-b691-402d-bf23-ff65fe7b8315" providerId="AD" clId="Web-{413A256D-18D7-480C-9ED3-C5A963BE85ED}" dt="2021-08-16T14:48:14.494" v="0" actId="1076"/>
      <pc:docMkLst>
        <pc:docMk/>
      </pc:docMkLst>
      <pc:sldChg chg="modSp">
        <pc:chgData name="BISHOP, OWEN B LTCOL USAF USAFE 3 AF/JA" userId="S::owen.bishop@us.af.mil::fd7a4c05-b691-402d-bf23-ff65fe7b8315" providerId="AD" clId="Web-{413A256D-18D7-480C-9ED3-C5A963BE85ED}" dt="2021-08-16T14:48:14.494" v="0" actId="1076"/>
        <pc:sldMkLst>
          <pc:docMk/>
          <pc:sldMk cId="1088550451" sldId="391"/>
        </pc:sldMkLst>
        <pc:picChg chg="mod">
          <ac:chgData name="BISHOP, OWEN B LTCOL USAF USAFE 3 AF/JA" userId="S::owen.bishop@us.af.mil::fd7a4c05-b691-402d-bf23-ff65fe7b8315" providerId="AD" clId="Web-{413A256D-18D7-480C-9ED3-C5A963BE85ED}" dt="2021-08-16T14:48:14.494" v="0" actId="1076"/>
          <ac:picMkLst>
            <pc:docMk/>
            <pc:sldMk cId="1088550451" sldId="391"/>
            <ac:picMk id="5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72421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81" y="0"/>
            <a:ext cx="2972421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23325"/>
            <a:ext cx="2972421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81" y="8823325"/>
            <a:ext cx="2972421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DF4AD1-5AF4-470D-AC14-76A86BA5B0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27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8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3" y="4416427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1265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81" y="8831265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5" tIns="46320" rIns="92645" bIns="463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855AEA-7FEC-41B2-8800-6CE1F1A1F2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7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46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96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63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6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84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72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57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02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810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12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17037-7A69-4FCA-B572-B9E9FC7A8BA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23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/>
          <p:cNvPicPr>
            <a:picLocks noChangeArrowheads="1"/>
          </p:cNvPicPr>
          <p:nvPr userDrawn="1"/>
        </p:nvPicPr>
        <p:blipFill rotWithShape="1">
          <a:blip r:embed="rId2" cstate="print"/>
          <a:srcRect l="6405" t="9910" r="13373" b="10559"/>
          <a:stretch/>
        </p:blipFill>
        <p:spPr bwMode="auto">
          <a:xfrm>
            <a:off x="3831591" y="1428750"/>
            <a:ext cx="438912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 dirty="0"/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508000" y="1962150"/>
            <a:ext cx="11170614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8" name="Picture 1037" descr="afsymbol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18" y="90489"/>
            <a:ext cx="1344168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05379" y="111618"/>
            <a:ext cx="1033272" cy="1059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3722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A5B4F896-9B9E-467F-8732-FC40409F20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508001" y="6592971"/>
            <a:ext cx="11170612" cy="244418"/>
            <a:chOff x="381000" y="6504071"/>
            <a:chExt cx="8377959" cy="244418"/>
          </a:xfrm>
        </p:grpSpPr>
        <p:sp>
          <p:nvSpPr>
            <p:cNvPr id="27" name="Rectangle 9"/>
            <p:cNvSpPr>
              <a:spLocks noChangeArrowheads="1"/>
            </p:cNvSpPr>
            <p:nvPr userDrawn="1"/>
          </p:nvSpPr>
          <p:spPr bwMode="auto">
            <a:xfrm flipV="1">
              <a:off x="381000" y="6620256"/>
              <a:ext cx="1905000" cy="54864"/>
            </a:xfrm>
            <a:prstGeom prst="rect">
              <a:avLst/>
            </a:prstGeom>
            <a:gradFill rotWithShape="0">
              <a:gsLst>
                <a:gs pos="0">
                  <a:srgbClr val="151C77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74414" tIns="37207" rIns="74414" bIns="37207" anchor="ctr"/>
            <a:lstStyle/>
            <a:p>
              <a:pPr eaLnBrk="0" hangingPunct="0">
                <a:defRPr/>
              </a:pPr>
              <a:endParaRPr lang="en-US" sz="1400" dirty="0"/>
            </a:p>
          </p:txBody>
        </p:sp>
        <p:sp>
          <p:nvSpPr>
            <p:cNvPr id="28" name="Rectangle 10"/>
            <p:cNvSpPr>
              <a:spLocks noChangeArrowheads="1"/>
            </p:cNvSpPr>
            <p:nvPr userDrawn="1"/>
          </p:nvSpPr>
          <p:spPr bwMode="auto">
            <a:xfrm>
              <a:off x="6865596" y="6618223"/>
              <a:ext cx="1893363" cy="54864"/>
            </a:xfrm>
            <a:prstGeom prst="rect">
              <a:avLst/>
            </a:prstGeom>
            <a:gradFill rotWithShape="0">
              <a:gsLst>
                <a:gs pos="0">
                  <a:srgbClr val="3333CC"/>
                </a:gs>
                <a:gs pos="100000">
                  <a:srgbClr val="DDDDDD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lIns="74414" tIns="37207" rIns="74414" bIns="37207" anchor="ctr"/>
            <a:lstStyle/>
            <a:p>
              <a:pPr algn="ctr" eaLnBrk="0" hangingPunct="0">
                <a:defRPr/>
              </a:pPr>
              <a:endParaRPr lang="en-US" sz="1400" dirty="0"/>
            </a:p>
          </p:txBody>
        </p:sp>
        <p:sp>
          <p:nvSpPr>
            <p:cNvPr id="29" name="Text Box 35"/>
            <p:cNvSpPr txBox="1">
              <a:spLocks noChangeArrowheads="1"/>
            </p:cNvSpPr>
            <p:nvPr userDrawn="1"/>
          </p:nvSpPr>
          <p:spPr bwMode="auto">
            <a:xfrm>
              <a:off x="2257792" y="6504071"/>
              <a:ext cx="4607804" cy="244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4414" tIns="37207" rIns="74414" bIns="37207">
              <a:spAutoFit/>
            </a:bodyPr>
            <a:lstStyle/>
            <a:p>
              <a:r>
                <a:rPr lang="en-US" sz="1100" b="1" i="1" kern="1200" dirty="0">
                  <a:solidFill>
                    <a:srgbClr val="000066"/>
                  </a:solidFill>
                  <a:effectLst/>
                  <a:latin typeface="Arial" charset="0"/>
                  <a:ea typeface="+mn-ea"/>
                  <a:cs typeface="+mn-cs"/>
                </a:rPr>
                <a:t>Recruit, Train, and Educate Airmen to Deliver 21st Century Airpower</a:t>
              </a:r>
            </a:p>
          </p:txBody>
        </p:sp>
      </p:grpSp>
      <p:sp>
        <p:nvSpPr>
          <p:cNvPr id="1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85432" y="4846320"/>
            <a:ext cx="4983480" cy="1371600"/>
          </a:xfrm>
        </p:spPr>
        <p:txBody>
          <a:bodyPr/>
          <a:lstStyle>
            <a:lvl1pPr marL="0" indent="0" algn="r">
              <a:buNone/>
              <a:defRPr/>
            </a:lvl1pPr>
            <a:lvl2pPr marL="406400" indent="0" algn="r">
              <a:buNone/>
              <a:defRPr/>
            </a:lvl2pPr>
            <a:lvl3pPr marL="803275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601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95400"/>
            <a:ext cx="7315200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D07D0-07C6-42A6-AC81-4CEF174BC59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9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7304" y="1481328"/>
            <a:ext cx="11137392" cy="4846320"/>
          </a:xfrm>
        </p:spPr>
        <p:txBody>
          <a:bodyPr vert="eaVert"/>
          <a:lstStyle>
            <a:lvl1pPr>
              <a:spcBef>
                <a:spcPts val="50"/>
              </a:spcBef>
              <a:spcAft>
                <a:spcPts val="50"/>
              </a:spcAft>
              <a:defRPr/>
            </a:lvl1pPr>
            <a:lvl2pPr>
              <a:spcBef>
                <a:spcPts val="50"/>
              </a:spcBef>
              <a:spcAft>
                <a:spcPts val="50"/>
              </a:spcAft>
              <a:defRPr/>
            </a:lvl2pPr>
            <a:lvl3pPr>
              <a:spcBef>
                <a:spcPts val="50"/>
              </a:spcBef>
              <a:spcAft>
                <a:spcPts val="50"/>
              </a:spcAft>
              <a:defRPr/>
            </a:lvl3pPr>
            <a:lvl4pPr>
              <a:spcBef>
                <a:spcPts val="50"/>
              </a:spcBef>
              <a:spcAft>
                <a:spcPts val="50"/>
              </a:spcAft>
              <a:defRPr/>
            </a:lvl4pPr>
            <a:lvl5pPr>
              <a:spcBef>
                <a:spcPts val="50"/>
              </a:spcBef>
              <a:spcAft>
                <a:spcPts val="50"/>
              </a:spcAft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D4E38-B3B9-4E59-8716-638194666A89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99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5428" y="1481328"/>
            <a:ext cx="2842683" cy="4846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3567" y="1481328"/>
            <a:ext cx="8183818" cy="4846320"/>
          </a:xfrm>
        </p:spPr>
        <p:txBody>
          <a:bodyPr vert="eaVert"/>
          <a:lstStyle>
            <a:lvl1pPr>
              <a:spcBef>
                <a:spcPts val="50"/>
              </a:spcBef>
              <a:spcAft>
                <a:spcPts val="50"/>
              </a:spcAft>
              <a:defRPr/>
            </a:lvl1pPr>
            <a:lvl2pPr>
              <a:spcBef>
                <a:spcPts val="50"/>
              </a:spcBef>
              <a:spcAft>
                <a:spcPts val="50"/>
              </a:spcAft>
              <a:defRPr/>
            </a:lvl2pPr>
            <a:lvl3pPr>
              <a:spcBef>
                <a:spcPts val="50"/>
              </a:spcBef>
              <a:spcAft>
                <a:spcPts val="50"/>
              </a:spcAft>
              <a:defRPr/>
            </a:lvl3pPr>
            <a:lvl4pPr>
              <a:spcBef>
                <a:spcPts val="50"/>
              </a:spcBef>
              <a:spcAft>
                <a:spcPts val="50"/>
              </a:spcAft>
              <a:defRPr/>
            </a:lvl4pPr>
            <a:lvl5pPr>
              <a:spcBef>
                <a:spcPts val="50"/>
              </a:spcBef>
              <a:spcAft>
                <a:spcPts val="50"/>
              </a:spcAft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ED83F-B7EF-423A-B358-CC9B4FD379C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68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1"/>
            <a:ext cx="10972801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1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24F29B5-1F55-4EB6-AA91-65A9BFB946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43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284" y="1481960"/>
            <a:ext cx="11135200" cy="4846320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/>
            </a:lvl1pPr>
            <a:lvl2pPr marL="574675" indent="-287338">
              <a:spcBef>
                <a:spcPts val="50"/>
              </a:spcBef>
              <a:spcAft>
                <a:spcPts val="50"/>
              </a:spcAft>
              <a:defRPr/>
            </a:lvl2pPr>
            <a:lvl3pPr marL="852488" indent="-277813">
              <a:spcBef>
                <a:spcPts val="50"/>
              </a:spcBef>
              <a:spcAft>
                <a:spcPts val="50"/>
              </a:spcAft>
              <a:defRPr/>
            </a:lvl3pPr>
            <a:lvl4pPr marL="1139825" indent="-287338">
              <a:spcBef>
                <a:spcPts val="50"/>
              </a:spcBef>
              <a:spcAft>
                <a:spcPts val="50"/>
              </a:spcAft>
              <a:defRPr/>
            </a:lvl4pPr>
            <a:lvl5pPr marL="1428750" indent="-288925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tabLst>
                <a:tab pos="1139825" algn="l"/>
              </a:tabLst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7AB5-B819-46BB-A3AE-66164B74CD7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0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903781"/>
            <a:ext cx="10363200" cy="1362075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284573"/>
            <a:ext cx="10363200" cy="1500187"/>
          </a:xfrm>
        </p:spPr>
        <p:txBody>
          <a:bodyPr anchor="ctr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A7DEE-4053-49FB-BB30-BA43EFB47BB9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0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5151" y="1481328"/>
            <a:ext cx="5440680" cy="4846320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400"/>
            </a:lvl1pPr>
            <a:lvl2pPr>
              <a:spcBef>
                <a:spcPts val="50"/>
              </a:spcBef>
              <a:spcAft>
                <a:spcPts val="50"/>
              </a:spcAft>
              <a:defRPr sz="2000"/>
            </a:lvl2pPr>
            <a:lvl3pPr>
              <a:spcBef>
                <a:spcPts val="50"/>
              </a:spcBef>
              <a:spcAft>
                <a:spcPts val="50"/>
              </a:spcAft>
              <a:defRPr sz="2000"/>
            </a:lvl3pPr>
            <a:lvl4pPr>
              <a:spcBef>
                <a:spcPts val="50"/>
              </a:spcBef>
              <a:spcAft>
                <a:spcPts val="50"/>
              </a:spcAft>
              <a:defRPr sz="2000"/>
            </a:lvl4pPr>
            <a:lvl5pPr>
              <a:spcBef>
                <a:spcPts val="50"/>
              </a:spcBef>
              <a:spcAft>
                <a:spcPts val="50"/>
              </a:spcAft>
              <a:defRPr sz="20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4622" y="1478606"/>
            <a:ext cx="5440680" cy="4846320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400"/>
            </a:lvl1pPr>
            <a:lvl2pPr>
              <a:spcBef>
                <a:spcPts val="50"/>
              </a:spcBef>
              <a:spcAft>
                <a:spcPts val="50"/>
              </a:spcAft>
              <a:defRPr sz="2000"/>
            </a:lvl2pPr>
            <a:lvl3pPr>
              <a:spcBef>
                <a:spcPts val="50"/>
              </a:spcBef>
              <a:spcAft>
                <a:spcPts val="50"/>
              </a:spcAft>
              <a:defRPr sz="2000"/>
            </a:lvl3pPr>
            <a:lvl4pPr>
              <a:spcBef>
                <a:spcPts val="50"/>
              </a:spcBef>
              <a:spcAft>
                <a:spcPts val="50"/>
              </a:spcAft>
              <a:defRPr sz="2000"/>
            </a:lvl4pPr>
            <a:lvl5pPr>
              <a:spcBef>
                <a:spcPts val="50"/>
              </a:spcBef>
              <a:spcAft>
                <a:spcPts val="50"/>
              </a:spcAft>
              <a:defRPr sz="20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06A54-7EDC-44E4-A29B-D035E457F471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0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ff Meeting Tr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B4F896-9B9E-467F-8732-FC40409F20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6225" y="1219200"/>
            <a:ext cx="11580153" cy="37242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7988300" y="63722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kern="12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69C17AB5-B819-46BB-A3AE-66164B74CD74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Line 15"/>
          <p:cNvSpPr>
            <a:spLocks noChangeShapeType="1"/>
          </p:cNvSpPr>
          <p:nvPr userDrawn="1"/>
        </p:nvSpPr>
        <p:spPr bwMode="auto">
          <a:xfrm>
            <a:off x="1" y="4922621"/>
            <a:ext cx="12175066" cy="20856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6095223" y="4922622"/>
            <a:ext cx="7620" cy="173736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</p:spPr>
      </p:cxnSp>
      <p:sp>
        <p:nvSpPr>
          <p:cNvPr id="8" name="Content Placeholder 8"/>
          <p:cNvSpPr txBox="1">
            <a:spLocks/>
          </p:cNvSpPr>
          <p:nvPr userDrawn="1"/>
        </p:nvSpPr>
        <p:spPr>
          <a:xfrm>
            <a:off x="136488" y="4922621"/>
            <a:ext cx="5943600" cy="285694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u="sng" kern="0" dirty="0"/>
              <a:t>Upcoming Events:</a:t>
            </a:r>
          </a:p>
        </p:txBody>
      </p:sp>
      <p:sp>
        <p:nvSpPr>
          <p:cNvPr id="9" name="Content Placeholder 9"/>
          <p:cNvSpPr txBox="1">
            <a:spLocks/>
          </p:cNvSpPr>
          <p:nvPr userDrawn="1"/>
        </p:nvSpPr>
        <p:spPr>
          <a:xfrm>
            <a:off x="6117978" y="4922622"/>
            <a:ext cx="5943600" cy="285694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u="sng" kern="0"/>
              <a:t>Availability:</a:t>
            </a:r>
            <a:endParaRPr lang="en-US" sz="2000" u="sng" kern="0" dirty="0"/>
          </a:p>
        </p:txBody>
      </p:sp>
      <p:sp>
        <p:nvSpPr>
          <p:cNvPr id="10" name="Content Placeholder 4"/>
          <p:cNvSpPr txBox="1">
            <a:spLocks/>
          </p:cNvSpPr>
          <p:nvPr userDrawn="1"/>
        </p:nvSpPr>
        <p:spPr>
          <a:xfrm>
            <a:off x="136488" y="5208315"/>
            <a:ext cx="5943600" cy="1468709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b="0" kern="0" dirty="0"/>
              <a:t>DD </a:t>
            </a:r>
            <a:r>
              <a:rPr lang="en-US" sz="2000" b="0" kern="0" dirty="0" err="1"/>
              <a:t>Mmm</a:t>
            </a:r>
            <a:r>
              <a:rPr lang="en-US" sz="2000" b="0" kern="0" dirty="0"/>
              <a:t> YY:  Event</a:t>
            </a:r>
          </a:p>
        </p:txBody>
      </p:sp>
      <p:sp>
        <p:nvSpPr>
          <p:cNvPr id="11" name="Content Placeholder 4"/>
          <p:cNvSpPr txBox="1">
            <a:spLocks/>
          </p:cNvSpPr>
          <p:nvPr userDrawn="1"/>
        </p:nvSpPr>
        <p:spPr>
          <a:xfrm>
            <a:off x="6117977" y="5208315"/>
            <a:ext cx="5943600" cy="1468709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b="0" kern="0" dirty="0"/>
              <a:t>Director:	TDY – DD-DD </a:t>
            </a:r>
            <a:r>
              <a:rPr lang="en-US" sz="2000" b="0" kern="0" dirty="0" err="1"/>
              <a:t>Mmm</a:t>
            </a:r>
            <a:r>
              <a:rPr lang="en-US" sz="2000" b="0" kern="0" dirty="0"/>
              <a:t> – Location</a:t>
            </a:r>
          </a:p>
          <a:p>
            <a:pPr marL="0" indent="0">
              <a:buNone/>
            </a:pPr>
            <a:r>
              <a:rPr lang="en-US" sz="2000" b="0" kern="0" dirty="0"/>
              <a:t>Deputy:	LV – DD-DD </a:t>
            </a:r>
            <a:r>
              <a:rPr lang="en-US" sz="2000" b="0" kern="0" dirty="0" err="1"/>
              <a:t>Mmm</a:t>
            </a:r>
            <a:r>
              <a:rPr lang="en-US" sz="2000" b="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14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06A54-7EDC-44E4-A29B-D035E457F471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0" y="3794760"/>
            <a:ext cx="12192000" cy="7515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151C7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6104815" y="1219200"/>
            <a:ext cx="0" cy="5457825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151C7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Content Placeholder 2"/>
          <p:cNvSpPr>
            <a:spLocks noGrp="1"/>
          </p:cNvSpPr>
          <p:nvPr>
            <p:ph sz="half" idx="12"/>
          </p:nvPr>
        </p:nvSpPr>
        <p:spPr>
          <a:xfrm>
            <a:off x="0" y="4194870"/>
            <a:ext cx="6104815" cy="2218281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400" b="0"/>
            </a:lvl1pPr>
            <a:lvl2pPr>
              <a:spcBef>
                <a:spcPts val="50"/>
              </a:spcBef>
              <a:spcAft>
                <a:spcPts val="50"/>
              </a:spcAft>
              <a:defRPr sz="2000" b="0"/>
            </a:lvl2pPr>
            <a:lvl3pPr>
              <a:spcBef>
                <a:spcPts val="50"/>
              </a:spcBef>
              <a:spcAft>
                <a:spcPts val="50"/>
              </a:spcAft>
              <a:defRPr sz="2000" b="0"/>
            </a:lvl3pPr>
            <a:lvl4pPr>
              <a:spcBef>
                <a:spcPts val="50"/>
              </a:spcBef>
              <a:spcAft>
                <a:spcPts val="50"/>
              </a:spcAft>
              <a:defRPr sz="2000" b="0"/>
            </a:lvl4pPr>
            <a:lvl5pPr>
              <a:spcBef>
                <a:spcPts val="50"/>
              </a:spcBef>
              <a:spcAft>
                <a:spcPts val="50"/>
              </a:spcAft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6104815" y="4170374"/>
            <a:ext cx="6104815" cy="2218281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400" b="0"/>
            </a:lvl1pPr>
            <a:lvl2pPr>
              <a:spcBef>
                <a:spcPts val="50"/>
              </a:spcBef>
              <a:spcAft>
                <a:spcPts val="50"/>
              </a:spcAft>
              <a:defRPr sz="2000" b="0"/>
            </a:lvl2pPr>
            <a:lvl3pPr>
              <a:spcBef>
                <a:spcPts val="50"/>
              </a:spcBef>
              <a:spcAft>
                <a:spcPts val="50"/>
              </a:spcAft>
              <a:defRPr sz="2000" b="0"/>
            </a:lvl3pPr>
            <a:lvl4pPr>
              <a:spcBef>
                <a:spcPts val="50"/>
              </a:spcBef>
              <a:spcAft>
                <a:spcPts val="50"/>
              </a:spcAft>
              <a:defRPr sz="2000" b="0"/>
            </a:lvl4pPr>
            <a:lvl5pPr>
              <a:spcBef>
                <a:spcPts val="50"/>
              </a:spcBef>
              <a:spcAft>
                <a:spcPts val="50"/>
              </a:spcAft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4"/>
          </p:nvPr>
        </p:nvSpPr>
        <p:spPr>
          <a:xfrm>
            <a:off x="0" y="1617406"/>
            <a:ext cx="6104815" cy="2218281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400" b="0"/>
            </a:lvl1pPr>
            <a:lvl2pPr>
              <a:spcBef>
                <a:spcPts val="50"/>
              </a:spcBef>
              <a:spcAft>
                <a:spcPts val="50"/>
              </a:spcAft>
              <a:defRPr sz="2000" b="0"/>
            </a:lvl2pPr>
            <a:lvl3pPr>
              <a:spcBef>
                <a:spcPts val="50"/>
              </a:spcBef>
              <a:spcAft>
                <a:spcPts val="50"/>
              </a:spcAft>
              <a:defRPr sz="2000" b="0"/>
            </a:lvl3pPr>
            <a:lvl4pPr>
              <a:spcBef>
                <a:spcPts val="50"/>
              </a:spcBef>
              <a:spcAft>
                <a:spcPts val="50"/>
              </a:spcAft>
              <a:defRPr sz="2000" b="0"/>
            </a:lvl4pPr>
            <a:lvl5pPr>
              <a:spcBef>
                <a:spcPts val="50"/>
              </a:spcBef>
              <a:spcAft>
                <a:spcPts val="50"/>
              </a:spcAft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5"/>
          </p:nvPr>
        </p:nvSpPr>
        <p:spPr>
          <a:xfrm>
            <a:off x="6104815" y="1592910"/>
            <a:ext cx="6104815" cy="2218281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400" b="0"/>
            </a:lvl1pPr>
            <a:lvl2pPr>
              <a:spcBef>
                <a:spcPts val="50"/>
              </a:spcBef>
              <a:spcAft>
                <a:spcPts val="50"/>
              </a:spcAft>
              <a:defRPr sz="2000" b="0"/>
            </a:lvl2pPr>
            <a:lvl3pPr>
              <a:spcBef>
                <a:spcPts val="50"/>
              </a:spcBef>
              <a:spcAft>
                <a:spcPts val="50"/>
              </a:spcAft>
              <a:defRPr sz="2000" b="0"/>
            </a:lvl3pPr>
            <a:lvl4pPr>
              <a:spcBef>
                <a:spcPts val="50"/>
              </a:spcBef>
              <a:spcAft>
                <a:spcPts val="50"/>
              </a:spcAft>
              <a:defRPr sz="2000" b="0"/>
            </a:lvl4pPr>
            <a:lvl5pPr>
              <a:spcBef>
                <a:spcPts val="50"/>
              </a:spcBef>
              <a:spcAft>
                <a:spcPts val="50"/>
              </a:spcAft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/>
          </p:nvPr>
        </p:nvSpPr>
        <p:spPr>
          <a:xfrm>
            <a:off x="0" y="3860184"/>
            <a:ext cx="6104815" cy="285694"/>
          </a:xfrm>
        </p:spPr>
        <p:txBody>
          <a:bodyPr anchor="ctr"/>
          <a:lstStyle>
            <a:lvl1pPr marL="0" indent="0">
              <a:spcBef>
                <a:spcPts val="50"/>
              </a:spcBef>
              <a:spcAft>
                <a:spcPts val="50"/>
              </a:spcAft>
              <a:buNone/>
              <a:defRPr sz="2400" b="1" i="1" u="sng"/>
            </a:lvl1pPr>
            <a:lvl2pPr marL="406400" indent="0">
              <a:spcBef>
                <a:spcPts val="50"/>
              </a:spcBef>
              <a:spcAft>
                <a:spcPts val="50"/>
              </a:spcAft>
              <a:buNone/>
              <a:defRPr sz="2000" b="0"/>
            </a:lvl2pPr>
            <a:lvl3pPr marL="803275" indent="0">
              <a:spcBef>
                <a:spcPts val="50"/>
              </a:spcBef>
              <a:spcAft>
                <a:spcPts val="50"/>
              </a:spcAft>
              <a:buNone/>
              <a:defRPr sz="2000" b="0"/>
            </a:lvl3pPr>
            <a:lvl4pPr marL="1371600" indent="0">
              <a:spcBef>
                <a:spcPts val="50"/>
              </a:spcBef>
              <a:spcAft>
                <a:spcPts val="50"/>
              </a:spcAft>
              <a:buNone/>
              <a:defRPr sz="2000" b="0"/>
            </a:lvl4pPr>
            <a:lvl5pPr marL="1828800" indent="0">
              <a:spcBef>
                <a:spcPts val="50"/>
              </a:spcBef>
              <a:spcAft>
                <a:spcPts val="50"/>
              </a:spcAft>
              <a:buNone/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17"/>
          </p:nvPr>
        </p:nvSpPr>
        <p:spPr>
          <a:xfrm>
            <a:off x="6129867" y="3860184"/>
            <a:ext cx="6104815" cy="285694"/>
          </a:xfrm>
        </p:spPr>
        <p:txBody>
          <a:bodyPr anchor="ctr"/>
          <a:lstStyle>
            <a:lvl1pPr marL="0" indent="0">
              <a:spcBef>
                <a:spcPts val="50"/>
              </a:spcBef>
              <a:spcAft>
                <a:spcPts val="50"/>
              </a:spcAft>
              <a:buNone/>
              <a:defRPr sz="2400" b="1" i="1" u="sng"/>
            </a:lvl1pPr>
            <a:lvl2pPr marL="406400" indent="0">
              <a:spcBef>
                <a:spcPts val="50"/>
              </a:spcBef>
              <a:spcAft>
                <a:spcPts val="50"/>
              </a:spcAft>
              <a:buNone/>
              <a:defRPr sz="2000" b="0"/>
            </a:lvl2pPr>
            <a:lvl3pPr marL="803275" indent="0">
              <a:spcBef>
                <a:spcPts val="50"/>
              </a:spcBef>
              <a:spcAft>
                <a:spcPts val="50"/>
              </a:spcAft>
              <a:buNone/>
              <a:defRPr sz="2000" b="0"/>
            </a:lvl3pPr>
            <a:lvl4pPr marL="1371600" indent="0">
              <a:spcBef>
                <a:spcPts val="50"/>
              </a:spcBef>
              <a:spcAft>
                <a:spcPts val="50"/>
              </a:spcAft>
              <a:buNone/>
              <a:defRPr sz="2000" b="0"/>
            </a:lvl4pPr>
            <a:lvl5pPr marL="1828800" indent="0">
              <a:spcBef>
                <a:spcPts val="50"/>
              </a:spcBef>
              <a:spcAft>
                <a:spcPts val="50"/>
              </a:spcAft>
              <a:buNone/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half" idx="18"/>
          </p:nvPr>
        </p:nvSpPr>
        <p:spPr>
          <a:xfrm>
            <a:off x="-9511" y="1282719"/>
            <a:ext cx="6104815" cy="285694"/>
          </a:xfrm>
        </p:spPr>
        <p:txBody>
          <a:bodyPr anchor="ctr"/>
          <a:lstStyle>
            <a:lvl1pPr marL="0" indent="0">
              <a:spcBef>
                <a:spcPts val="50"/>
              </a:spcBef>
              <a:spcAft>
                <a:spcPts val="50"/>
              </a:spcAft>
              <a:buNone/>
              <a:defRPr sz="2400" b="1" i="1" u="sng"/>
            </a:lvl1pPr>
            <a:lvl2pPr marL="406400" indent="0">
              <a:spcBef>
                <a:spcPts val="50"/>
              </a:spcBef>
              <a:spcAft>
                <a:spcPts val="50"/>
              </a:spcAft>
              <a:buNone/>
              <a:defRPr sz="2000" b="0"/>
            </a:lvl2pPr>
            <a:lvl3pPr marL="803275" indent="0">
              <a:spcBef>
                <a:spcPts val="50"/>
              </a:spcBef>
              <a:spcAft>
                <a:spcPts val="50"/>
              </a:spcAft>
              <a:buNone/>
              <a:defRPr sz="2000" b="0"/>
            </a:lvl3pPr>
            <a:lvl4pPr marL="1371600" indent="0">
              <a:spcBef>
                <a:spcPts val="50"/>
              </a:spcBef>
              <a:spcAft>
                <a:spcPts val="50"/>
              </a:spcAft>
              <a:buNone/>
              <a:defRPr sz="2000" b="0"/>
            </a:lvl4pPr>
            <a:lvl5pPr marL="1828800" indent="0">
              <a:spcBef>
                <a:spcPts val="50"/>
              </a:spcBef>
              <a:spcAft>
                <a:spcPts val="50"/>
              </a:spcAft>
              <a:buNone/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19"/>
          </p:nvPr>
        </p:nvSpPr>
        <p:spPr>
          <a:xfrm>
            <a:off x="6120356" y="1282719"/>
            <a:ext cx="6104815" cy="285694"/>
          </a:xfrm>
        </p:spPr>
        <p:txBody>
          <a:bodyPr anchor="ctr"/>
          <a:lstStyle>
            <a:lvl1pPr marL="0" indent="0">
              <a:spcBef>
                <a:spcPts val="50"/>
              </a:spcBef>
              <a:spcAft>
                <a:spcPts val="50"/>
              </a:spcAft>
              <a:buNone/>
              <a:defRPr sz="2400" b="1" i="1" u="sng"/>
            </a:lvl1pPr>
            <a:lvl2pPr marL="406400" indent="0">
              <a:spcBef>
                <a:spcPts val="50"/>
              </a:spcBef>
              <a:spcAft>
                <a:spcPts val="50"/>
              </a:spcAft>
              <a:buNone/>
              <a:defRPr sz="2000" b="0"/>
            </a:lvl2pPr>
            <a:lvl3pPr marL="803275" indent="0">
              <a:spcBef>
                <a:spcPts val="50"/>
              </a:spcBef>
              <a:spcAft>
                <a:spcPts val="50"/>
              </a:spcAft>
              <a:buNone/>
              <a:defRPr sz="2000" b="0"/>
            </a:lvl3pPr>
            <a:lvl4pPr marL="1371600" indent="0">
              <a:spcBef>
                <a:spcPts val="50"/>
              </a:spcBef>
              <a:spcAft>
                <a:spcPts val="50"/>
              </a:spcAft>
              <a:buNone/>
              <a:defRPr sz="2000" b="0"/>
            </a:lvl4pPr>
            <a:lvl5pPr marL="1828800" indent="0">
              <a:spcBef>
                <a:spcPts val="50"/>
              </a:spcBef>
              <a:spcAft>
                <a:spcPts val="50"/>
              </a:spcAft>
              <a:buNone/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223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ff Meeting T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06A54-7EDC-44E4-A29B-D035E457F471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0" y="4408534"/>
            <a:ext cx="12192000" cy="7515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151C7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6104815" y="4408534"/>
            <a:ext cx="0" cy="226849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151C7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Content Placeholder 2"/>
          <p:cNvSpPr>
            <a:spLocks noGrp="1"/>
          </p:cNvSpPr>
          <p:nvPr>
            <p:ph sz="half" idx="12"/>
          </p:nvPr>
        </p:nvSpPr>
        <p:spPr>
          <a:xfrm>
            <a:off x="0" y="4784386"/>
            <a:ext cx="6104815" cy="1628765"/>
          </a:xfrm>
        </p:spPr>
        <p:txBody>
          <a:bodyPr/>
          <a:lstStyle>
            <a:lvl1pPr marL="0" indent="0">
              <a:spcBef>
                <a:spcPts val="50"/>
              </a:spcBef>
              <a:spcAft>
                <a:spcPts val="50"/>
              </a:spcAft>
              <a:buNone/>
              <a:defRPr sz="2400" b="0"/>
            </a:lvl1pPr>
            <a:lvl2pPr marL="406400" indent="0">
              <a:spcBef>
                <a:spcPts val="50"/>
              </a:spcBef>
              <a:spcAft>
                <a:spcPts val="50"/>
              </a:spcAft>
              <a:buNone/>
              <a:defRPr sz="2000" b="0"/>
            </a:lvl2pPr>
            <a:lvl3pPr marL="803275" indent="0">
              <a:spcBef>
                <a:spcPts val="50"/>
              </a:spcBef>
              <a:spcAft>
                <a:spcPts val="50"/>
              </a:spcAft>
              <a:buNone/>
              <a:defRPr sz="2000" b="0"/>
            </a:lvl3pPr>
            <a:lvl4pPr marL="1371600" indent="0">
              <a:spcBef>
                <a:spcPts val="50"/>
              </a:spcBef>
              <a:spcAft>
                <a:spcPts val="50"/>
              </a:spcAft>
              <a:buNone/>
              <a:defRPr sz="2000" b="0"/>
            </a:lvl4pPr>
            <a:lvl5pPr marL="1828800" indent="0">
              <a:spcBef>
                <a:spcPts val="50"/>
              </a:spcBef>
              <a:spcAft>
                <a:spcPts val="50"/>
              </a:spcAft>
              <a:buNone/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6104815" y="4759890"/>
            <a:ext cx="6104815" cy="1628765"/>
          </a:xfrm>
        </p:spPr>
        <p:txBody>
          <a:bodyPr/>
          <a:lstStyle>
            <a:lvl1pPr marL="0" indent="0">
              <a:spcBef>
                <a:spcPts val="50"/>
              </a:spcBef>
              <a:spcAft>
                <a:spcPts val="50"/>
              </a:spcAft>
              <a:buNone/>
              <a:defRPr sz="2400" b="0"/>
            </a:lvl1pPr>
            <a:lvl2pPr marL="406400" indent="0">
              <a:spcBef>
                <a:spcPts val="50"/>
              </a:spcBef>
              <a:spcAft>
                <a:spcPts val="50"/>
              </a:spcAft>
              <a:buNone/>
              <a:defRPr sz="2000" b="0"/>
            </a:lvl2pPr>
            <a:lvl3pPr marL="803275" indent="0">
              <a:spcBef>
                <a:spcPts val="50"/>
              </a:spcBef>
              <a:spcAft>
                <a:spcPts val="50"/>
              </a:spcAft>
              <a:buNone/>
              <a:defRPr sz="2000" b="0"/>
            </a:lvl3pPr>
            <a:lvl4pPr marL="1371600" indent="0">
              <a:spcBef>
                <a:spcPts val="50"/>
              </a:spcBef>
              <a:spcAft>
                <a:spcPts val="50"/>
              </a:spcAft>
              <a:buNone/>
              <a:defRPr sz="2000" b="0"/>
            </a:lvl4pPr>
            <a:lvl5pPr marL="1828800" indent="0">
              <a:spcBef>
                <a:spcPts val="50"/>
              </a:spcBef>
              <a:spcAft>
                <a:spcPts val="50"/>
              </a:spcAft>
              <a:buNone/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4"/>
          </p:nvPr>
        </p:nvSpPr>
        <p:spPr>
          <a:xfrm>
            <a:off x="0" y="1243696"/>
            <a:ext cx="12192000" cy="3205528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400" b="1"/>
            </a:lvl1pPr>
            <a:lvl2pPr>
              <a:spcBef>
                <a:spcPts val="50"/>
              </a:spcBef>
              <a:spcAft>
                <a:spcPts val="50"/>
              </a:spcAft>
              <a:defRPr sz="2400" b="1"/>
            </a:lvl2pPr>
            <a:lvl3pPr>
              <a:spcBef>
                <a:spcPts val="50"/>
              </a:spcBef>
              <a:spcAft>
                <a:spcPts val="50"/>
              </a:spcAft>
              <a:defRPr sz="2400" b="1"/>
            </a:lvl3pPr>
            <a:lvl4pPr>
              <a:spcBef>
                <a:spcPts val="50"/>
              </a:spcBef>
              <a:spcAft>
                <a:spcPts val="50"/>
              </a:spcAft>
              <a:defRPr sz="2400" b="1"/>
            </a:lvl4pPr>
            <a:lvl5pPr>
              <a:spcBef>
                <a:spcPts val="50"/>
              </a:spcBef>
              <a:spcAft>
                <a:spcPts val="50"/>
              </a:spcAft>
              <a:defRPr sz="24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 hasCustomPrompt="1"/>
          </p:nvPr>
        </p:nvSpPr>
        <p:spPr>
          <a:xfrm>
            <a:off x="0" y="4473958"/>
            <a:ext cx="6104815" cy="285694"/>
          </a:xfrm>
        </p:spPr>
        <p:txBody>
          <a:bodyPr anchor="ctr"/>
          <a:lstStyle>
            <a:lvl1pPr marL="0" indent="0">
              <a:spcBef>
                <a:spcPts val="50"/>
              </a:spcBef>
              <a:spcAft>
                <a:spcPts val="50"/>
              </a:spcAft>
              <a:buNone/>
              <a:defRPr sz="2400" b="1" i="0" u="sng" baseline="0"/>
            </a:lvl1pPr>
            <a:lvl2pPr marL="406400" indent="0">
              <a:spcBef>
                <a:spcPts val="50"/>
              </a:spcBef>
              <a:spcAft>
                <a:spcPts val="50"/>
              </a:spcAft>
              <a:buNone/>
              <a:defRPr sz="2000" b="0"/>
            </a:lvl2pPr>
            <a:lvl3pPr marL="803275" indent="0">
              <a:spcBef>
                <a:spcPts val="50"/>
              </a:spcBef>
              <a:spcAft>
                <a:spcPts val="50"/>
              </a:spcAft>
              <a:buNone/>
              <a:defRPr sz="2000" b="0"/>
            </a:lvl3pPr>
            <a:lvl4pPr marL="1371600" indent="0">
              <a:spcBef>
                <a:spcPts val="50"/>
              </a:spcBef>
              <a:spcAft>
                <a:spcPts val="50"/>
              </a:spcAft>
              <a:buNone/>
              <a:defRPr sz="2000" b="0"/>
            </a:lvl4pPr>
            <a:lvl5pPr marL="1828800" indent="0">
              <a:spcBef>
                <a:spcPts val="50"/>
              </a:spcBef>
              <a:spcAft>
                <a:spcPts val="50"/>
              </a:spcAft>
              <a:buNone/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i="0" dirty="0"/>
              <a:t>Upcoming Events: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6129867" y="4473958"/>
            <a:ext cx="6104815" cy="285694"/>
          </a:xfrm>
        </p:spPr>
        <p:txBody>
          <a:bodyPr anchor="ctr"/>
          <a:lstStyle>
            <a:lvl1pPr marL="0" indent="0">
              <a:spcBef>
                <a:spcPts val="50"/>
              </a:spcBef>
              <a:spcAft>
                <a:spcPts val="50"/>
              </a:spcAft>
              <a:buNone/>
              <a:defRPr sz="2400" b="1" i="0" u="sng"/>
            </a:lvl1pPr>
            <a:lvl2pPr marL="406400" indent="0">
              <a:spcBef>
                <a:spcPts val="50"/>
              </a:spcBef>
              <a:spcAft>
                <a:spcPts val="50"/>
              </a:spcAft>
              <a:buNone/>
              <a:defRPr sz="2000" b="0"/>
            </a:lvl2pPr>
            <a:lvl3pPr marL="803275" indent="0">
              <a:spcBef>
                <a:spcPts val="50"/>
              </a:spcBef>
              <a:spcAft>
                <a:spcPts val="50"/>
              </a:spcAft>
              <a:buNone/>
              <a:defRPr sz="2000" b="0"/>
            </a:lvl3pPr>
            <a:lvl4pPr marL="1371600" indent="0">
              <a:spcBef>
                <a:spcPts val="50"/>
              </a:spcBef>
              <a:spcAft>
                <a:spcPts val="50"/>
              </a:spcAft>
              <a:buNone/>
              <a:defRPr sz="2000" b="0"/>
            </a:lvl4pPr>
            <a:lvl5pPr marL="1828800" indent="0">
              <a:spcBef>
                <a:spcPts val="50"/>
              </a:spcBef>
              <a:spcAft>
                <a:spcPts val="50"/>
              </a:spcAft>
              <a:buNone/>
              <a:defRPr sz="2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Availability</a:t>
            </a:r>
          </a:p>
        </p:txBody>
      </p:sp>
    </p:spTree>
    <p:extLst>
      <p:ext uri="{BB962C8B-B14F-4D97-AF65-F5344CB8AC3E}">
        <p14:creationId xmlns:p14="http://schemas.microsoft.com/office/powerpoint/2010/main" val="14703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003" y="1503581"/>
            <a:ext cx="5440680" cy="639762"/>
          </a:xfrm>
        </p:spPr>
        <p:txBody>
          <a:bodyPr anchor="ctr"/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003" y="2174875"/>
            <a:ext cx="5440680" cy="4160520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000"/>
            </a:lvl1pPr>
            <a:lvl2pPr>
              <a:spcBef>
                <a:spcPts val="50"/>
              </a:spcBef>
              <a:spcAft>
                <a:spcPts val="50"/>
              </a:spcAft>
              <a:defRPr sz="2000"/>
            </a:lvl2pPr>
            <a:lvl3pPr>
              <a:spcBef>
                <a:spcPts val="50"/>
              </a:spcBef>
              <a:spcAft>
                <a:spcPts val="50"/>
              </a:spcAft>
              <a:defRPr sz="2000"/>
            </a:lvl3pPr>
            <a:lvl4pPr>
              <a:spcBef>
                <a:spcPts val="50"/>
              </a:spcBef>
              <a:spcAft>
                <a:spcPts val="50"/>
              </a:spcAft>
              <a:defRPr sz="2000"/>
            </a:lvl4pPr>
            <a:lvl5pPr>
              <a:spcBef>
                <a:spcPts val="50"/>
              </a:spcBef>
              <a:spcAft>
                <a:spcPts val="50"/>
              </a:spcAft>
              <a:defRPr sz="2000" b="1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711" y="1503581"/>
            <a:ext cx="5440680" cy="639762"/>
          </a:xfrm>
        </p:spPr>
        <p:txBody>
          <a:bodyPr anchor="ctr"/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711" y="2174875"/>
            <a:ext cx="5440680" cy="4160520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000"/>
            </a:lvl1pPr>
            <a:lvl2pPr>
              <a:spcBef>
                <a:spcPts val="50"/>
              </a:spcBef>
              <a:spcAft>
                <a:spcPts val="50"/>
              </a:spcAft>
              <a:defRPr sz="2000"/>
            </a:lvl2pPr>
            <a:lvl3pPr>
              <a:spcBef>
                <a:spcPts val="50"/>
              </a:spcBef>
              <a:spcAft>
                <a:spcPts val="50"/>
              </a:spcAft>
              <a:defRPr sz="2000"/>
            </a:lvl3pPr>
            <a:lvl4pPr>
              <a:spcBef>
                <a:spcPts val="50"/>
              </a:spcBef>
              <a:spcAft>
                <a:spcPts val="50"/>
              </a:spcAft>
              <a:defRPr sz="2000"/>
            </a:lvl4pPr>
            <a:lvl5pPr>
              <a:spcBef>
                <a:spcPts val="50"/>
              </a:spcBef>
              <a:spcAft>
                <a:spcPts val="50"/>
              </a:spcAft>
              <a:defRPr sz="2000" b="1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3A737-A7C4-4EE8-AA28-F5A282AD218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18267" y="76200"/>
            <a:ext cx="782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046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04" y="1481328"/>
            <a:ext cx="4023360" cy="962748"/>
          </a:xfr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9682" y="1481328"/>
            <a:ext cx="7027101" cy="4846320"/>
          </a:xfrm>
        </p:spPr>
        <p:txBody>
          <a:bodyPr/>
          <a:lstStyle>
            <a:lvl1pPr>
              <a:spcBef>
                <a:spcPts val="50"/>
              </a:spcBef>
              <a:spcAft>
                <a:spcPts val="50"/>
              </a:spcAft>
              <a:defRPr sz="2400"/>
            </a:lvl1pPr>
            <a:lvl2pPr>
              <a:spcBef>
                <a:spcPts val="50"/>
              </a:spcBef>
              <a:spcAft>
                <a:spcPts val="50"/>
              </a:spcAft>
              <a:defRPr sz="2000"/>
            </a:lvl2pPr>
            <a:lvl3pPr>
              <a:spcBef>
                <a:spcPts val="50"/>
              </a:spcBef>
              <a:spcAft>
                <a:spcPts val="50"/>
              </a:spcAft>
              <a:defRPr sz="2000"/>
            </a:lvl3pPr>
            <a:lvl4pPr>
              <a:spcBef>
                <a:spcPts val="50"/>
              </a:spcBef>
              <a:spcAft>
                <a:spcPts val="50"/>
              </a:spcAft>
              <a:defRPr sz="2000"/>
            </a:lvl4pPr>
            <a:lvl5pPr>
              <a:spcBef>
                <a:spcPts val="50"/>
              </a:spcBef>
              <a:spcAft>
                <a:spcPts val="50"/>
              </a:spcAft>
              <a:defRPr sz="2000" b="1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304" y="2444075"/>
            <a:ext cx="4023360" cy="3886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31FB7-E6FE-46EE-97C1-61C895006E5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372224"/>
            <a:ext cx="1659467" cy="320675"/>
          </a:xfrm>
        </p:spPr>
        <p:txBody>
          <a:bodyPr anchor="ctr"/>
          <a:lstStyle>
            <a:lvl1pPr marL="0" indent="0">
              <a:buNone/>
              <a:defRPr sz="1000" baseline="0">
                <a:solidFill>
                  <a:srgbClr val="C0C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0">
              <a:buNone/>
              <a:defRPr sz="1000"/>
            </a:lvl2pPr>
            <a:lvl3pPr marL="803275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CAO: </a:t>
            </a:r>
            <a:r>
              <a:rPr lang="en-US" dirty="0" err="1"/>
              <a:t>DDMmmYY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7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45341" y="109284"/>
            <a:ext cx="1033272" cy="106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3722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A5B4F896-9B9E-467F-8732-FC40409F20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2218267" y="-5992"/>
            <a:ext cx="782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 dirty="0"/>
          </a:p>
        </p:txBody>
      </p:sp>
      <p:pic>
        <p:nvPicPr>
          <p:cNvPr id="1032" name="Picture 1037" descr="afsymbol"/>
          <p:cNvPicPr>
            <a:picLocks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18" y="90489"/>
            <a:ext cx="1344168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8301" y="1504950"/>
            <a:ext cx="11197167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endParaRPr lang="en-US" altLang="en-US" dirty="0"/>
          </a:p>
          <a:p>
            <a:pPr lvl="0"/>
            <a:r>
              <a:rPr lang="en-US" altLang="en-US" dirty="0"/>
              <a:t>2nd Bullet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508001" y="6603019"/>
            <a:ext cx="11170612" cy="244418"/>
            <a:chOff x="381000" y="6514119"/>
            <a:chExt cx="8377959" cy="244418"/>
          </a:xfrm>
        </p:grpSpPr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 flipV="1">
              <a:off x="381000" y="6620256"/>
              <a:ext cx="1905000" cy="54864"/>
            </a:xfrm>
            <a:prstGeom prst="rect">
              <a:avLst/>
            </a:prstGeom>
            <a:gradFill rotWithShape="0">
              <a:gsLst>
                <a:gs pos="0">
                  <a:srgbClr val="151C77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74414" tIns="37207" rIns="74414" bIns="37207" anchor="ctr"/>
            <a:lstStyle/>
            <a:p>
              <a:pPr eaLnBrk="0" hangingPunct="0">
                <a:defRPr/>
              </a:pPr>
              <a:endParaRPr lang="en-US" sz="1400" dirty="0"/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6865596" y="6618223"/>
              <a:ext cx="1893363" cy="54864"/>
            </a:xfrm>
            <a:prstGeom prst="rect">
              <a:avLst/>
            </a:prstGeom>
            <a:gradFill rotWithShape="0">
              <a:gsLst>
                <a:gs pos="0">
                  <a:srgbClr val="3333CC"/>
                </a:gs>
                <a:gs pos="100000">
                  <a:srgbClr val="DDDDDD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lIns="74414" tIns="37207" rIns="74414" bIns="37207" anchor="ctr"/>
            <a:lstStyle/>
            <a:p>
              <a:pPr algn="ctr" eaLnBrk="0" hangingPunct="0">
                <a:defRPr/>
              </a:pPr>
              <a:endParaRPr lang="en-US" sz="1400" dirty="0"/>
            </a:p>
          </p:txBody>
        </p:sp>
        <p:sp>
          <p:nvSpPr>
            <p:cNvPr id="15" name="Text Box 35"/>
            <p:cNvSpPr txBox="1">
              <a:spLocks noChangeArrowheads="1"/>
            </p:cNvSpPr>
            <p:nvPr userDrawn="1"/>
          </p:nvSpPr>
          <p:spPr bwMode="auto">
            <a:xfrm>
              <a:off x="2257792" y="6514119"/>
              <a:ext cx="4607804" cy="244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4414" tIns="37207" rIns="74414" bIns="37207">
              <a:spAutoFit/>
            </a:bodyPr>
            <a:lstStyle/>
            <a:p>
              <a:r>
                <a:rPr lang="en-US" sz="1100" b="1" i="1" kern="1200" dirty="0">
                  <a:solidFill>
                    <a:srgbClr val="000066"/>
                  </a:solidFill>
                  <a:effectLst/>
                  <a:latin typeface="Arial" charset="0"/>
                  <a:ea typeface="+mn-ea"/>
                  <a:cs typeface="+mn-cs"/>
                </a:rPr>
                <a:t>Recruit, Train, and Educate Airmen to Deliver 21st Century Airpower</a:t>
              </a:r>
            </a:p>
          </p:txBody>
        </p:sp>
      </p:grpSp>
      <p:sp>
        <p:nvSpPr>
          <p:cNvPr id="19" name="Text Placeholder 22"/>
          <p:cNvSpPr txBox="1">
            <a:spLocks/>
          </p:cNvSpPr>
          <p:nvPr userDrawn="1"/>
        </p:nvSpPr>
        <p:spPr>
          <a:xfrm>
            <a:off x="0" y="6337300"/>
            <a:ext cx="1659467" cy="355600"/>
          </a:xfrm>
          <a:prstGeom prst="rect">
            <a:avLst/>
          </a:prstGeom>
        </p:spPr>
        <p:txBody>
          <a:bodyPr anchor="ctr"/>
          <a:lstStyle>
            <a:lvl1pPr marL="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None/>
              <a:defRPr sz="1000" b="1">
                <a:solidFill>
                  <a:srgbClr val="C0C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06400" indent="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None/>
              <a:defRPr sz="1000" b="1">
                <a:solidFill>
                  <a:schemeClr val="tx1"/>
                </a:solidFill>
                <a:latin typeface="+mn-lt"/>
              </a:defRPr>
            </a:lvl2pPr>
            <a:lvl3pPr marL="803275" indent="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None/>
              <a:defRPr sz="10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None/>
              <a:defRPr sz="10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None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000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55" r:id="rId5"/>
    <p:sldLayoutId id="2147483753" r:id="rId6"/>
    <p:sldLayoutId id="2147483754" r:id="rId7"/>
    <p:sldLayoutId id="2147483745" r:id="rId8"/>
    <p:sldLayoutId id="2147483748" r:id="rId9"/>
    <p:sldLayoutId id="2147483749" r:id="rId10"/>
    <p:sldLayoutId id="2147483750" r:id="rId11"/>
    <p:sldLayoutId id="2147483751" r:id="rId12"/>
    <p:sldLayoutId id="214748375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ts val="50"/>
        </a:spcBef>
        <a:spcAft>
          <a:spcPts val="5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ts val="50"/>
        </a:spcBef>
        <a:spcAft>
          <a:spcPts val="5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ts val="50"/>
        </a:spcBef>
        <a:spcAft>
          <a:spcPts val="5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ts val="50"/>
        </a:spcBef>
        <a:spcAft>
          <a:spcPts val="5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5B4F896-9B9E-467F-8732-FC40409F202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85371" y="4846639"/>
            <a:ext cx="497998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altLang="en-US" sz="2000" b="1" dirty="0"/>
              <a:t>Lt Col Jason Robertson</a:t>
            </a:r>
          </a:p>
          <a:p>
            <a:pPr algn="r"/>
            <a:r>
              <a:rPr lang="en-US" altLang="en-US" sz="2000" b="1" dirty="0"/>
              <a:t>AETC/JA</a:t>
            </a:r>
          </a:p>
          <a:p>
            <a:pPr algn="r"/>
            <a:r>
              <a:rPr lang="en-US" altLang="en-US" sz="2000" b="1" dirty="0"/>
              <a:t>26 September 2018</a:t>
            </a:r>
          </a:p>
        </p:txBody>
      </p:sp>
      <p:sp>
        <p:nvSpPr>
          <p:cNvPr id="6" name="Title 4"/>
          <p:cNvSpPr txBox="1">
            <a:spLocks/>
          </p:cNvSpPr>
          <p:nvPr/>
        </p:nvSpPr>
        <p:spPr bwMode="auto">
          <a:xfrm>
            <a:off x="255638" y="1492104"/>
            <a:ext cx="11500933" cy="2758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0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r>
              <a:rPr lang="en-US" kern="0" dirty="0"/>
              <a:t>Air Education and Training Command </a:t>
            </a:r>
            <a:br>
              <a:rPr lang="en-US" kern="0" dirty="0"/>
            </a:br>
            <a:r>
              <a:rPr lang="en-US" kern="0" dirty="0"/>
              <a:t>Office of the Staff Judge Advocate</a:t>
            </a:r>
            <a:br>
              <a:rPr lang="en-US" kern="0" dirty="0"/>
            </a:br>
            <a:r>
              <a:rPr lang="en-US" kern="0" dirty="0"/>
              <a:t>2018 Leadership Summit</a:t>
            </a:r>
          </a:p>
        </p:txBody>
      </p:sp>
    </p:spTree>
    <p:extLst>
      <p:ext uri="{BB962C8B-B14F-4D97-AF65-F5344CB8AC3E}">
        <p14:creationId xmlns:p14="http://schemas.microsoft.com/office/powerpoint/2010/main" val="9887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58" y="1337155"/>
            <a:ext cx="8480028" cy="453588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Civil Law (Folder)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Have Agenda – follow it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What information do YOU need?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Training/Short burst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Legal Assistance/Honor Roll status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CDIs in the office log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AFCIMS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Suspense Program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Mag Court update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Labor and Employment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4332" y="5750019"/>
            <a:ext cx="9998927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>
                <a:solidFill>
                  <a:schemeClr val="bg1"/>
                </a:solidFill>
              </a:rPr>
              <a:t>If you want to be the hero of Squadron commander or First Shirt, work in Military Justice.  If you want to be the hero of a Wing CC, work in Civil Law!</a:t>
            </a:r>
          </a:p>
        </p:txBody>
      </p:sp>
    </p:spTree>
    <p:extLst>
      <p:ext uri="{BB962C8B-B14F-4D97-AF65-F5344CB8AC3E}">
        <p14:creationId xmlns:p14="http://schemas.microsoft.com/office/powerpoint/2010/main" val="14115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194" y="63394"/>
            <a:ext cx="9010185" cy="1143000"/>
          </a:xfrm>
        </p:spPr>
        <p:txBody>
          <a:bodyPr/>
          <a:lstStyle/>
          <a:p>
            <a:r>
              <a:rPr lang="en-US" sz="4000" dirty="0"/>
              <a:t>3. Release Your Inner Action Officer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096" y="1293085"/>
            <a:ext cx="8104805" cy="4114800"/>
          </a:xfrm>
        </p:spPr>
        <p:txBody>
          <a:bodyPr/>
          <a:lstStyle/>
          <a:p>
            <a:r>
              <a:rPr lang="en-US" sz="2800" dirty="0"/>
              <a:t>Delegate – invest in training them</a:t>
            </a:r>
          </a:p>
          <a:p>
            <a:r>
              <a:rPr lang="en-US" sz="2800" dirty="0"/>
              <a:t>Set priorities, TEACH priorities</a:t>
            </a:r>
          </a:p>
          <a:p>
            <a:pPr lvl="1"/>
            <a:r>
              <a:rPr lang="en-US" sz="2400" dirty="0"/>
              <a:t>FOIA vs. LOD, Court vs. LA</a:t>
            </a:r>
          </a:p>
          <a:p>
            <a:pPr lvl="1"/>
            <a:r>
              <a:rPr lang="en-US" sz="2400" dirty="0"/>
              <a:t>White Board (section or office)</a:t>
            </a:r>
          </a:p>
          <a:p>
            <a:r>
              <a:rPr lang="en-US" sz="2800" dirty="0"/>
              <a:t>Solid Suspense system – </a:t>
            </a:r>
          </a:p>
          <a:p>
            <a:r>
              <a:rPr lang="en-US" sz="2800" dirty="0"/>
              <a:t>Solid Distribution system </a:t>
            </a:r>
          </a:p>
          <a:p>
            <a:r>
              <a:rPr lang="en-US" sz="2800" dirty="0"/>
              <a:t>Top Three Things</a:t>
            </a:r>
          </a:p>
          <a:p>
            <a:r>
              <a:rPr lang="en-US" sz="2800" dirty="0"/>
              <a:t>Give the RULES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916446" y="2998475"/>
            <a:ext cx="3371541" cy="261099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578338" y="2332646"/>
            <a:ext cx="3992119" cy="21745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8550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Organize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64" y="1442642"/>
            <a:ext cx="8104805" cy="5277825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Tracking 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Job Jar for LOS and DSJA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To Do List (of course)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Top Three note to Yourself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Calendar - Shared and Office</a:t>
            </a:r>
          </a:p>
          <a:p>
            <a:pPr lvl="3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Leave, Reservists, TDYs, Hearings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Dedicated Notebook for Meetings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Prepared for the Sudden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Program Your Phone</a:t>
            </a:r>
          </a:p>
          <a:p>
            <a:pPr lvl="3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PDF the important stuff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Have SJA Book and Exercise/CAT Book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2809" y="1534713"/>
            <a:ext cx="4077100" cy="2494594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764898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404" y="9331"/>
            <a:ext cx="8809463" cy="1143000"/>
          </a:xfrm>
        </p:spPr>
        <p:txBody>
          <a:bodyPr/>
          <a:lstStyle/>
          <a:p>
            <a:r>
              <a:rPr lang="en-US" sz="4000" dirty="0"/>
              <a:t>1.  Email is a TOOL – not a lifestyle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797" y="1428240"/>
            <a:ext cx="8517777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982" dirty="0"/>
              <a:t>Do not let email set YOUR priorities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982" dirty="0"/>
              <a:t>Do your Boss’ Work First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982" dirty="0"/>
              <a:t>Set a Google Alert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982" dirty="0"/>
              <a:t>Folders System will SAVE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982" dirty="0"/>
              <a:t>No “Land of Red Flags”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982" dirty="0"/>
              <a:t>Put deadlines for others on your </a:t>
            </a:r>
          </a:p>
          <a:p>
            <a:pPr marL="0" indent="0">
              <a:buNone/>
              <a:defRPr/>
            </a:pPr>
            <a:r>
              <a:rPr lang="en-US" sz="2982" dirty="0"/>
              <a:t>   calendar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32247" y="2444585"/>
            <a:ext cx="4010184" cy="309845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809783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010" y="-5992"/>
            <a:ext cx="8526966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Some of my favorite things…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510" y="1274206"/>
            <a:ext cx="11158665" cy="5357053"/>
          </a:xfrm>
        </p:spPr>
        <p:txBody>
          <a:bodyPr/>
          <a:lstStyle/>
          <a:p>
            <a:pPr marL="7749" indent="0">
              <a:lnSpc>
                <a:spcPct val="150000"/>
              </a:lnSpc>
              <a:buNone/>
              <a:defRPr/>
            </a:pPr>
            <a:r>
              <a:rPr lang="en-US" sz="3200" dirty="0"/>
              <a:t>      </a:t>
            </a:r>
            <a:r>
              <a:rPr lang="en-US" sz="3200" u="sng" dirty="0"/>
              <a:t>Build systems…answer inspections…move faster</a:t>
            </a:r>
          </a:p>
          <a:p>
            <a:pPr marL="7749" indent="0">
              <a:lnSpc>
                <a:spcPct val="150000"/>
              </a:lnSpc>
              <a:buNone/>
              <a:defRPr/>
            </a:pPr>
            <a:r>
              <a:rPr lang="en-US" sz="3200" dirty="0"/>
              <a:t>I don’t know what…(refresh twice a year)	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“My DM” Book for office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JBSA JA 101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We need more for…award, </a:t>
            </a:r>
            <a:r>
              <a:rPr lang="en-US" sz="3200" dirty="0" err="1"/>
              <a:t>dec</a:t>
            </a:r>
            <a:r>
              <a:rPr lang="en-US" sz="3200" dirty="0"/>
              <a:t>, </a:t>
            </a:r>
            <a:r>
              <a:rPr lang="en-US" sz="3200" dirty="0" err="1"/>
              <a:t>eval</a:t>
            </a:r>
            <a:endParaRPr lang="en-US" sz="32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Top Three Things Weekly for All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Need speed…Mandatory OPR Form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What is expected of me…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Job Jar exercise (give “expert” status…)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Schedule Standard and Expectation Jan/Aug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8591" y="2738643"/>
            <a:ext cx="3956909" cy="3071446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688203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Organizing the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717" y="1359889"/>
            <a:ext cx="8480028" cy="49065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92" dirty="0"/>
              <a:t>TRAINING…no time?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620" dirty="0"/>
              <a:t>SJA Training Plan with feedback*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620" dirty="0"/>
              <a:t>Short-burst*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92" dirty="0"/>
              <a:t>Depressed LA Client…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620" dirty="0"/>
              <a:t>LA Prescription Pad*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92" dirty="0"/>
              <a:t>CCs doesn’t know…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620" dirty="0"/>
              <a:t>“Power Sheets” for CC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620" dirty="0"/>
              <a:t>Targeted Handouts* (SharePoint)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620" dirty="0"/>
              <a:t>Teach at SOD – sign in roster</a:t>
            </a:r>
          </a:p>
          <a:p>
            <a:pPr marL="753874" lvl="1" indent="-342900"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2116" y="1063987"/>
            <a:ext cx="2563801" cy="1922851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2117" y="2305142"/>
            <a:ext cx="2704165" cy="201977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41847" y="3813171"/>
            <a:ext cx="2784703" cy="1695033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4869" y="4652380"/>
            <a:ext cx="2563801" cy="2051537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911334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312" y="-5992"/>
            <a:ext cx="810115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Organizing the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79" y="1273572"/>
            <a:ext cx="8480028" cy="49065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3200" dirty="0"/>
              <a:t>Who is responsible for…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Label the Offices (</a:t>
            </a:r>
            <a:r>
              <a:rPr lang="en-US" sz="2800" dirty="0" err="1"/>
              <a:t>Add’l</a:t>
            </a:r>
            <a:r>
              <a:rPr lang="en-US" sz="2800" dirty="0"/>
              <a:t> Duties)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3200" dirty="0"/>
              <a:t>No time for PT…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0830 Report Time after PT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3200" dirty="0"/>
              <a:t>Going on for years…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Big Base Issue Civil Law Files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3200" dirty="0"/>
              <a:t>What is happening in my case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Friday emails to SQ CC/CCF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3200" dirty="0"/>
              <a:t>Know the office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Team building saves time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Build pride – JAG Family News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3044" y="1273572"/>
            <a:ext cx="2955992" cy="166636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82707" y="2380861"/>
            <a:ext cx="2791475" cy="1800601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0867" y="3722328"/>
            <a:ext cx="2482103" cy="186157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4380" y="4930629"/>
            <a:ext cx="2624662" cy="1749773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066331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5B4F896-9B9E-467F-8732-FC40409F202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7" name="Picture 5" descr="JAG Badge Bi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00140" y="3007670"/>
            <a:ext cx="2160248" cy="15922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672" y="3007670"/>
            <a:ext cx="2321114" cy="146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02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SJA Time management tips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(this is also a section divider slide example)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BA7DEE-4053-49FB-BB30-BA43EFB47BB9}" type="slidenum">
              <a:rPr lang="en-US" smtClean="0"/>
              <a:pPr>
                <a:defRPr/>
              </a:pPr>
              <a:t>2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25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5. Stop Running…Make a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758" y="1408092"/>
            <a:ext cx="8104805" cy="4114800"/>
          </a:xfrm>
        </p:spPr>
        <p:txBody>
          <a:bodyPr/>
          <a:lstStyle/>
          <a:p>
            <a:r>
              <a:rPr lang="en-US" sz="2800" dirty="0"/>
              <a:t>What do you have to do?</a:t>
            </a:r>
          </a:p>
          <a:p>
            <a:pPr lvl="1"/>
            <a:r>
              <a:rPr lang="en-US" sz="2400" dirty="0"/>
              <a:t>Article 6, Attachment 3, MICT</a:t>
            </a:r>
          </a:p>
          <a:p>
            <a:r>
              <a:rPr lang="en-US" sz="2800" dirty="0"/>
              <a:t>How will you do it?</a:t>
            </a:r>
          </a:p>
          <a:p>
            <a:pPr lvl="1"/>
            <a:r>
              <a:rPr lang="en-US" sz="2400" dirty="0"/>
              <a:t>Meeting? Training? Letter?</a:t>
            </a:r>
          </a:p>
          <a:p>
            <a:r>
              <a:rPr lang="en-US" sz="2800" dirty="0"/>
              <a:t>How will you prove it?</a:t>
            </a:r>
          </a:p>
          <a:p>
            <a:pPr lvl="1"/>
            <a:r>
              <a:rPr lang="en-US" sz="2400" dirty="0"/>
              <a:t>Inspections – can’t prove it, it did not happen</a:t>
            </a:r>
          </a:p>
          <a:p>
            <a:r>
              <a:rPr lang="en-US" sz="2800" dirty="0"/>
              <a:t>Can it run without you?</a:t>
            </a:r>
          </a:p>
          <a:p>
            <a:pPr lvl="1"/>
            <a:r>
              <a:rPr lang="en-US" sz="2400" dirty="0"/>
              <a:t>Repeatable, structured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8030" y="1907168"/>
            <a:ext cx="4279527" cy="3209644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9161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5. Stop Running…Make a Plan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25" t="20786" r="2769" b="11912"/>
          <a:stretch/>
        </p:blipFill>
        <p:spPr>
          <a:xfrm>
            <a:off x="1799890" y="1223457"/>
            <a:ext cx="8659530" cy="532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11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Stop Running…Make a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118" y="2962854"/>
            <a:ext cx="11199965" cy="3813371"/>
          </a:xfrm>
        </p:spPr>
        <p:txBody>
          <a:bodyPr/>
          <a:lstStyle/>
          <a:p>
            <a:r>
              <a:rPr lang="en-US" sz="2800" dirty="0"/>
              <a:t>Defines </a:t>
            </a:r>
            <a:r>
              <a:rPr lang="en-US" sz="2800" u="sng" dirty="0"/>
              <a:t>my</a:t>
            </a:r>
            <a:r>
              <a:rPr lang="en-US" sz="2800" dirty="0"/>
              <a:t> “MUST-HAVES”</a:t>
            </a:r>
          </a:p>
          <a:p>
            <a:pPr lvl="1"/>
            <a:r>
              <a:rPr lang="en-US" sz="2400" dirty="0"/>
              <a:t>Meetings</a:t>
            </a:r>
          </a:p>
          <a:p>
            <a:pPr lvl="1"/>
            <a:r>
              <a:rPr lang="en-US" sz="2400" dirty="0"/>
              <a:t>Office Policy Letter</a:t>
            </a:r>
          </a:p>
          <a:p>
            <a:pPr lvl="1"/>
            <a:r>
              <a:rPr lang="en-US" sz="2400" dirty="0"/>
              <a:t>Subjects for Training Program</a:t>
            </a:r>
          </a:p>
          <a:p>
            <a:pPr lvl="1"/>
            <a:r>
              <a:rPr lang="en-US" sz="2400" dirty="0"/>
              <a:t>External Trainings and Topics</a:t>
            </a:r>
          </a:p>
          <a:p>
            <a:pPr lvl="1"/>
            <a:r>
              <a:rPr lang="en-US" sz="2400" dirty="0"/>
              <a:t>Publications/Handouts</a:t>
            </a:r>
          </a:p>
          <a:p>
            <a:pPr lvl="1"/>
            <a:r>
              <a:rPr lang="en-US" sz="2400" dirty="0"/>
              <a:t>Appointment letters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1943" y="1308410"/>
            <a:ext cx="10246066" cy="5076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1943" y="1816013"/>
            <a:ext cx="10229907" cy="91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5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MY MUST Haves?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87" y="1330210"/>
            <a:ext cx="11354401" cy="5089580"/>
          </a:xfrm>
        </p:spPr>
        <p:txBody>
          <a:bodyPr numCol="2"/>
          <a:lstStyle/>
          <a:p>
            <a:r>
              <a:rPr lang="en-US" sz="1988" dirty="0"/>
              <a:t>Working ERM</a:t>
            </a:r>
          </a:p>
          <a:p>
            <a:r>
              <a:rPr lang="en-US" sz="1988" dirty="0"/>
              <a:t>Working suspense system</a:t>
            </a:r>
          </a:p>
          <a:p>
            <a:r>
              <a:rPr lang="en-US" sz="1988" dirty="0"/>
              <a:t>Staff Meeting</a:t>
            </a:r>
          </a:p>
          <a:p>
            <a:r>
              <a:rPr lang="en-US" sz="1988" dirty="0"/>
              <a:t>Short-burst training</a:t>
            </a:r>
          </a:p>
          <a:p>
            <a:r>
              <a:rPr lang="en-US" sz="1988" dirty="0"/>
              <a:t>MJ meeting</a:t>
            </a:r>
          </a:p>
          <a:p>
            <a:r>
              <a:rPr lang="en-US" sz="1988" dirty="0"/>
              <a:t>Admin Meeting</a:t>
            </a:r>
          </a:p>
          <a:p>
            <a:r>
              <a:rPr lang="en-US" sz="1988" dirty="0"/>
              <a:t>Civil Law Meeting</a:t>
            </a:r>
          </a:p>
          <a:p>
            <a:r>
              <a:rPr lang="en-US" sz="1988" dirty="0"/>
              <a:t>CL Newsletter</a:t>
            </a:r>
          </a:p>
          <a:p>
            <a:r>
              <a:rPr lang="en-US" sz="1988" dirty="0"/>
              <a:t>MJ Newsletter</a:t>
            </a:r>
          </a:p>
          <a:p>
            <a:r>
              <a:rPr lang="en-US" sz="1988" dirty="0"/>
              <a:t>SharePoint site for CC/CCFs</a:t>
            </a:r>
          </a:p>
          <a:p>
            <a:r>
              <a:rPr lang="en-US" sz="1988" dirty="0"/>
              <a:t>CC/CCF Seminar</a:t>
            </a:r>
          </a:p>
          <a:p>
            <a:r>
              <a:rPr lang="en-US" sz="1988" dirty="0"/>
              <a:t>CC/CCF Handouts</a:t>
            </a:r>
          </a:p>
          <a:p>
            <a:r>
              <a:rPr lang="en-US" sz="1988" dirty="0"/>
              <a:t>LA Handouts</a:t>
            </a:r>
          </a:p>
          <a:p>
            <a:r>
              <a:rPr lang="en-US" sz="1988" dirty="0"/>
              <a:t>Top 3 Things </a:t>
            </a:r>
            <a:r>
              <a:rPr lang="en-US" sz="1988" dirty="0" err="1"/>
              <a:t>taskers</a:t>
            </a:r>
            <a:endParaRPr lang="en-US" sz="1988" dirty="0"/>
          </a:p>
          <a:p>
            <a:r>
              <a:rPr lang="en-US" sz="1988" dirty="0"/>
              <a:t>Job Jars for ALL</a:t>
            </a:r>
          </a:p>
          <a:p>
            <a:r>
              <a:rPr lang="en-US" sz="1988" dirty="0"/>
              <a:t>LA Prescription Pad</a:t>
            </a:r>
          </a:p>
          <a:p>
            <a:r>
              <a:rPr lang="en-US" sz="1988" dirty="0"/>
              <a:t>Labeled Duties/Meetings</a:t>
            </a:r>
          </a:p>
          <a:p>
            <a:r>
              <a:rPr lang="en-US" sz="1988" dirty="0"/>
              <a:t>CGO OPR Input Sheets</a:t>
            </a:r>
          </a:p>
          <a:p>
            <a:r>
              <a:rPr lang="en-US" sz="1988" dirty="0"/>
              <a:t>“My Office” Booklet</a:t>
            </a:r>
          </a:p>
          <a:p>
            <a:r>
              <a:rPr lang="en-US" sz="1988" dirty="0"/>
              <a:t>Office 101 orientation</a:t>
            </a:r>
          </a:p>
          <a:p>
            <a:r>
              <a:rPr lang="en-US" sz="1988" dirty="0"/>
              <a:t>Policy Letters</a:t>
            </a:r>
          </a:p>
          <a:p>
            <a:r>
              <a:rPr lang="en-US" sz="1988" dirty="0"/>
              <a:t>Shared calendar</a:t>
            </a:r>
          </a:p>
          <a:p>
            <a:r>
              <a:rPr lang="en-US" sz="1988" dirty="0"/>
              <a:t>Ed block at SOD</a:t>
            </a:r>
          </a:p>
          <a:p>
            <a:r>
              <a:rPr lang="en-US" sz="1988" dirty="0"/>
              <a:t>Monthly </a:t>
            </a:r>
            <a:r>
              <a:rPr lang="en-US" sz="1988" dirty="0" err="1"/>
              <a:t>Cont</a:t>
            </a:r>
            <a:r>
              <a:rPr lang="en-US" sz="1988" dirty="0"/>
              <a:t> book review policy</a:t>
            </a:r>
          </a:p>
          <a:p>
            <a:r>
              <a:rPr lang="en-US" sz="1988" dirty="0"/>
              <a:t>100% Shred policy</a:t>
            </a:r>
          </a:p>
          <a:p>
            <a:r>
              <a:rPr lang="en-US" sz="1988" dirty="0"/>
              <a:t>Morning PT policy</a:t>
            </a:r>
          </a:p>
          <a:p>
            <a:r>
              <a:rPr lang="en-US" sz="1988" dirty="0"/>
              <a:t>VWAP Report</a:t>
            </a:r>
          </a:p>
          <a:p>
            <a:r>
              <a:rPr lang="en-US" sz="1988" dirty="0"/>
              <a:t>Court Reporter ROT Status</a:t>
            </a:r>
          </a:p>
          <a:p>
            <a:r>
              <a:rPr lang="en-US" sz="1988" dirty="0"/>
              <a:t>TC Assignment/Certification</a:t>
            </a:r>
          </a:p>
          <a:p>
            <a:r>
              <a:rPr lang="en-US" sz="1988" dirty="0"/>
              <a:t>Award or Kudos Plan</a:t>
            </a:r>
          </a:p>
        </p:txBody>
      </p:sp>
    </p:spTree>
    <p:extLst>
      <p:ext uri="{BB962C8B-B14F-4D97-AF65-F5344CB8AC3E}">
        <p14:creationId xmlns:p14="http://schemas.microsoft.com/office/powerpoint/2010/main" val="227809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404" y="37322"/>
            <a:ext cx="8608741" cy="1143000"/>
          </a:xfrm>
        </p:spPr>
        <p:txBody>
          <a:bodyPr/>
          <a:lstStyle/>
          <a:p>
            <a:r>
              <a:rPr lang="en-US" sz="4000" dirty="0"/>
              <a:t>4. Respect Time – and teach that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20" y="1354093"/>
            <a:ext cx="11306560" cy="4114800"/>
          </a:xfrm>
        </p:spPr>
        <p:txBody>
          <a:bodyPr/>
          <a:lstStyle/>
          <a:p>
            <a:r>
              <a:rPr lang="en-US" sz="2800" dirty="0"/>
              <a:t>Never have a meeting without a clock</a:t>
            </a:r>
          </a:p>
          <a:p>
            <a:pPr lvl="1"/>
            <a:r>
              <a:rPr lang="en-US" sz="2400" dirty="0"/>
              <a:t>What DO you need from the meeting?</a:t>
            </a:r>
          </a:p>
          <a:p>
            <a:r>
              <a:rPr lang="en-US" sz="2800" dirty="0"/>
              <a:t>End meetings on time and re-schedule</a:t>
            </a:r>
          </a:p>
          <a:p>
            <a:r>
              <a:rPr lang="en-US" sz="2800" dirty="0"/>
              <a:t>Announce when you are leaving – and teach them to plan around that</a:t>
            </a:r>
          </a:p>
          <a:p>
            <a:pPr lvl="1"/>
            <a:r>
              <a:rPr lang="en-US" sz="2400" dirty="0"/>
              <a:t>Train them to work with your time in mind</a:t>
            </a:r>
          </a:p>
          <a:p>
            <a:pPr lvl="1"/>
            <a:r>
              <a:rPr lang="en-US" sz="2400" dirty="0"/>
              <a:t>Your leaving will create a deadline</a:t>
            </a:r>
          </a:p>
        </p:txBody>
      </p:sp>
    </p:spTree>
    <p:extLst>
      <p:ext uri="{BB962C8B-B14F-4D97-AF65-F5344CB8AC3E}">
        <p14:creationId xmlns:p14="http://schemas.microsoft.com/office/powerpoint/2010/main" val="401294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329" y="1456489"/>
            <a:ext cx="8480028" cy="1785247"/>
          </a:xfrm>
        </p:spPr>
        <p:txBody>
          <a:bodyPr numCol="1"/>
          <a:lstStyle/>
          <a:p>
            <a:pPr>
              <a:defRPr/>
            </a:pPr>
            <a:r>
              <a:rPr lang="en-US" sz="2800" dirty="0"/>
              <a:t>Office Meetings </a:t>
            </a:r>
          </a:p>
          <a:p>
            <a:pPr>
              <a:defRPr/>
            </a:pPr>
            <a:r>
              <a:rPr lang="en-US" sz="2800" dirty="0"/>
              <a:t>Morning Stand-up OR Regular Full Meeting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Agenda (formal or informal)*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Slides* or a handout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3395" y="3613298"/>
            <a:ext cx="10976176" cy="242835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Office Projects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Personnel Updates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Top Three from Civil Law and MJ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Short-burst (5-7 min)*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Safety Updates*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endParaRPr lang="en-US" sz="2530" dirty="0"/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Deadlines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ONS Review with DSJA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Around the Room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Kudos/Praise in Public</a:t>
            </a:r>
          </a:p>
          <a:p>
            <a:pPr marL="215956" indent="-309844" algn="l">
              <a:buFont typeface="Arial" panose="020B0604020202020204" pitchFamily="34" charset="0"/>
              <a:buChar char="•"/>
              <a:defRPr/>
            </a:pPr>
            <a:r>
              <a:rPr lang="en-US" sz="2530" dirty="0"/>
              <a:t>Office Introductions</a:t>
            </a:r>
            <a:endParaRPr lang="en-US" sz="2169" dirty="0"/>
          </a:p>
        </p:txBody>
      </p:sp>
      <p:sp>
        <p:nvSpPr>
          <p:cNvPr id="5" name="TextBox 4"/>
          <p:cNvSpPr txBox="1"/>
          <p:nvPr/>
        </p:nvSpPr>
        <p:spPr>
          <a:xfrm>
            <a:off x="1687552" y="6066743"/>
            <a:ext cx="8787161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2400" b="1" i="1" u="sng" dirty="0">
                <a:solidFill>
                  <a:schemeClr val="bg1"/>
                </a:solidFill>
              </a:rPr>
              <a:t>Centralized slides.  Make others responsible for parts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7135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465" y="1359836"/>
            <a:ext cx="8480028" cy="45358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Military Justice (Folder)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Training – Spotlight/Short-burst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Have an AMJAMS folder*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Determine what YOU need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Cheat Sheet/Calendar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Court Reporter Report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VWAP Report*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Certification Report/TC assignments*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Always ready when MAJCOM calls…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2634" y="1645320"/>
            <a:ext cx="4150046" cy="3112534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102630810"/>
      </p:ext>
    </p:extLst>
  </p:cSld>
  <p:clrMapOvr>
    <a:masterClrMapping/>
  </p:clrMapOvr>
</p:sld>
</file>

<file path=ppt/theme/theme1.xml><?xml version="1.0" encoding="utf-8"?>
<a:theme xmlns:a="http://schemas.openxmlformats.org/drawingml/2006/main" name="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0F1EFC576714AAF6339B280EA37D0" ma:contentTypeVersion="2" ma:contentTypeDescription="Create a new document." ma:contentTypeScope="" ma:versionID="6e53b9c6e31fd32c9d3325c79658ccb0">
  <xsd:schema xmlns:xsd="http://www.w3.org/2001/XMLSchema" xmlns:xs="http://www.w3.org/2001/XMLSchema" xmlns:p="http://schemas.microsoft.com/office/2006/metadata/properties" xmlns:ns2="08a0d39f-749d-407a-8e13-483b4ff98d85" targetNamespace="http://schemas.microsoft.com/office/2006/metadata/properties" ma:root="true" ma:fieldsID="881f1d8fe700e216b9a50ea60e66fb9c" ns2:_="">
    <xsd:import namespace="08a0d39f-749d-407a-8e13-483b4ff98d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0d39f-749d-407a-8e13-483b4ff98d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0B7776-8F56-4EC8-A845-9DC0677E91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B76427-5C8E-433F-BDD4-18B3134AE9E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B735D54-B6C0-472A-9FF7-E9037BE8ABA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90A515F-6AD3-49DB-9A38-9D58C519E7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a0d39f-749d-407a-8e13-483b4ff98d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8524</TotalTime>
  <Words>727</Words>
  <Application>Microsoft Office PowerPoint</Application>
  <PresentationFormat>Widescreen</PresentationFormat>
  <Paragraphs>178</Paragraphs>
  <Slides>17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USAF(Unclas)</vt:lpstr>
      <vt:lpstr>PowerPoint Presentation</vt:lpstr>
      <vt:lpstr>SJA Time management tips</vt:lpstr>
      <vt:lpstr>5. Stop Running…Make a Plan</vt:lpstr>
      <vt:lpstr>5. Stop Running…Make a Plan</vt:lpstr>
      <vt:lpstr>5. Stop Running…Make a Plan</vt:lpstr>
      <vt:lpstr>What are MY MUST Haves?</vt:lpstr>
      <vt:lpstr>4. Respect Time – and teach that</vt:lpstr>
      <vt:lpstr>Meetings</vt:lpstr>
      <vt:lpstr>Meetings</vt:lpstr>
      <vt:lpstr>Meetings</vt:lpstr>
      <vt:lpstr>3. Release Your Inner Action Officer</vt:lpstr>
      <vt:lpstr>2.  Organize Yourself</vt:lpstr>
      <vt:lpstr>1.  Email is a TOOL – not a lifestyle</vt:lpstr>
      <vt:lpstr>Some of my favorite things…</vt:lpstr>
      <vt:lpstr>Organizing the Office</vt:lpstr>
      <vt:lpstr>Organizing the Office</vt:lpstr>
      <vt:lpstr>Questions?</vt:lpstr>
    </vt:vector>
  </TitlesOfParts>
  <Company>HQ USAF/______, Pentagon, DC 20330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THALHOFER, BRIAN A Maj USAF AETC AETC/CCX</dc:creator>
  <cp:lastModifiedBy>CRAWFORD, LEVICY F Capt USAF AETC AETC/HQ AETC/JA</cp:lastModifiedBy>
  <cp:revision>286</cp:revision>
  <cp:lastPrinted>2016-05-20T14:54:40Z</cp:lastPrinted>
  <dcterms:created xsi:type="dcterms:W3CDTF">2000-04-26T18:38:01Z</dcterms:created>
  <dcterms:modified xsi:type="dcterms:W3CDTF">2021-08-16T14:48:14Z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0x010100D980F1EFC576714AAF6339B280EA37D0</vt:lpwstr>
  </property>
</Properties>
</file>